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2" r:id="rId6"/>
    <p:sldId id="260" r:id="rId7"/>
    <p:sldId id="263" r:id="rId8"/>
    <p:sldId id="264" r:id="rId9"/>
    <p:sldId id="267" r:id="rId10"/>
    <p:sldId id="268" r:id="rId11"/>
    <p:sldId id="269" r:id="rId12"/>
    <p:sldId id="277" r:id="rId13"/>
    <p:sldId id="271" r:id="rId14"/>
    <p:sldId id="272" r:id="rId15"/>
    <p:sldId id="273" r:id="rId16"/>
    <p:sldId id="275" r:id="rId17"/>
    <p:sldId id="274" r:id="rId18"/>
    <p:sldId id="284" r:id="rId19"/>
    <p:sldId id="280" r:id="rId20"/>
    <p:sldId id="287" r:id="rId21"/>
    <p:sldId id="28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CAC"/>
    <a:srgbClr val="1B0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3E117-057A-4ABF-A7A2-FE11A19C68A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FCBDC-B3CB-4464-960A-B5DCF472794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Apresentação pessoal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5CDBFF-97A3-43DD-955D-9D637117F7FE}" type="parTrans" cxnId="{C9192B6D-3C85-431D-9A8D-AB40AAED26A2}">
      <dgm:prSet/>
      <dgm:spPr/>
      <dgm:t>
        <a:bodyPr/>
        <a:lstStyle/>
        <a:p>
          <a:endParaRPr lang="en-US"/>
        </a:p>
      </dgm:t>
    </dgm:pt>
    <dgm:pt modelId="{5D401394-8EA6-456C-9187-29491F37DF35}" type="sibTrans" cxnId="{C9192B6D-3C85-431D-9A8D-AB40AAED26A2}">
      <dgm:prSet/>
      <dgm:spPr/>
      <dgm:t>
        <a:bodyPr/>
        <a:lstStyle/>
        <a:p>
          <a:endParaRPr lang="en-US"/>
        </a:p>
      </dgm:t>
    </dgm:pt>
    <dgm:pt modelId="{262E1BD9-80B1-4D34-A5FE-3AFB3F4E403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Carreira profissional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887213-2596-4B72-830D-92D306569395}" type="parTrans" cxnId="{4B099349-1885-4F50-99CD-8818BDFBEEF6}">
      <dgm:prSet/>
      <dgm:spPr/>
      <dgm:t>
        <a:bodyPr/>
        <a:lstStyle/>
        <a:p>
          <a:endParaRPr lang="en-US"/>
        </a:p>
      </dgm:t>
    </dgm:pt>
    <dgm:pt modelId="{B3829C6D-3662-4555-939C-9AC39191B43F}" type="sibTrans" cxnId="{4B099349-1885-4F50-99CD-8818BDFBEEF6}">
      <dgm:prSet/>
      <dgm:spPr/>
      <dgm:t>
        <a:bodyPr/>
        <a:lstStyle/>
        <a:p>
          <a:endParaRPr lang="en-US"/>
        </a:p>
      </dgm:t>
    </dgm:pt>
    <dgm:pt modelId="{231D024B-E887-4BF4-945F-25088ED851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Carreira acadêmica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C59BD6-C1F4-4374-B130-8DA1AE09F96F}" type="parTrans" cxnId="{9FF9B6E7-AB89-41E6-AD29-40356B765293}">
      <dgm:prSet/>
      <dgm:spPr/>
      <dgm:t>
        <a:bodyPr/>
        <a:lstStyle/>
        <a:p>
          <a:endParaRPr lang="en-US"/>
        </a:p>
      </dgm:t>
    </dgm:pt>
    <dgm:pt modelId="{5D5D82B6-1B28-4074-ADAE-48A11BD9267B}" type="sibTrans" cxnId="{9FF9B6E7-AB89-41E6-AD29-40356B765293}">
      <dgm:prSet/>
      <dgm:spPr/>
      <dgm:t>
        <a:bodyPr/>
        <a:lstStyle/>
        <a:p>
          <a:endParaRPr lang="en-US"/>
        </a:p>
      </dgm:t>
    </dgm:pt>
    <dgm:pt modelId="{66B17C07-8FAF-4681-A27D-2C91BDE435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Histórico de APIs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065550-3878-4494-A1A0-091697E6AF50}" type="parTrans" cxnId="{0D665E06-0339-4375-9BF7-6B7B3197EE67}">
      <dgm:prSet/>
      <dgm:spPr/>
      <dgm:t>
        <a:bodyPr/>
        <a:lstStyle/>
        <a:p>
          <a:endParaRPr lang="en-US"/>
        </a:p>
      </dgm:t>
    </dgm:pt>
    <dgm:pt modelId="{05656169-DD80-4BC8-919A-D17CD0FB33AD}" type="sibTrans" cxnId="{0D665E06-0339-4375-9BF7-6B7B3197EE67}">
      <dgm:prSet/>
      <dgm:spPr/>
      <dgm:t>
        <a:bodyPr/>
        <a:lstStyle/>
        <a:p>
          <a:endParaRPr lang="en-US"/>
        </a:p>
      </dgm:t>
    </dgm:pt>
    <dgm:pt modelId="{FC4A015D-4306-403A-B127-0C24065DFCC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API escolhido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F50F5-CF21-43CA-AF12-9CB27B9B41A8}" type="parTrans" cxnId="{BDC2329F-4C5A-4E1F-983F-41F8B38C7761}">
      <dgm:prSet/>
      <dgm:spPr/>
      <dgm:t>
        <a:bodyPr/>
        <a:lstStyle/>
        <a:p>
          <a:endParaRPr lang="en-US"/>
        </a:p>
      </dgm:t>
    </dgm:pt>
    <dgm:pt modelId="{7FC86EFD-10CD-43D1-B941-5EF60FB17F2B}" type="sibTrans" cxnId="{BDC2329F-4C5A-4E1F-983F-41F8B38C7761}">
      <dgm:prSet/>
      <dgm:spPr/>
      <dgm:t>
        <a:bodyPr/>
        <a:lstStyle/>
        <a:p>
          <a:endParaRPr lang="en-US"/>
        </a:p>
      </dgm:t>
    </dgm:pt>
    <dgm:pt modelId="{17D63455-8197-4101-B2A7-CD9536C39B8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Skills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3E8AC-7E4A-4F6E-90C3-2DEA35E84E88}" type="parTrans" cxnId="{49A616AD-1376-4DA1-A049-C85873FA123B}">
      <dgm:prSet/>
      <dgm:spPr/>
      <dgm:t>
        <a:bodyPr/>
        <a:lstStyle/>
        <a:p>
          <a:endParaRPr lang="en-US"/>
        </a:p>
      </dgm:t>
    </dgm:pt>
    <dgm:pt modelId="{49B972A9-3BFD-400F-82BE-CE2196677F9B}" type="sibTrans" cxnId="{49A616AD-1376-4DA1-A049-C85873FA123B}">
      <dgm:prSet/>
      <dgm:spPr/>
      <dgm:t>
        <a:bodyPr/>
        <a:lstStyle/>
        <a:p>
          <a:endParaRPr lang="en-US"/>
        </a:p>
      </dgm:t>
    </dgm:pt>
    <dgm:pt modelId="{DB2B9394-22CB-432C-9571-ACA05534625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Conclusão</a:t>
          </a:r>
        </a:p>
      </dgm:t>
    </dgm:pt>
    <dgm:pt modelId="{B5279548-D0C3-4CA9-B1F5-09B7F33F34E6}" type="parTrans" cxnId="{C680EA7F-228F-44DD-869E-626D37BFD01B}">
      <dgm:prSet/>
      <dgm:spPr/>
      <dgm:t>
        <a:bodyPr/>
        <a:lstStyle/>
        <a:p>
          <a:endParaRPr lang="en-US"/>
        </a:p>
      </dgm:t>
    </dgm:pt>
    <dgm:pt modelId="{26D0268A-C598-4EC1-A9A8-EB0AAF5EB49E}" type="sibTrans" cxnId="{C680EA7F-228F-44DD-869E-626D37BFD01B}">
      <dgm:prSet/>
      <dgm:spPr/>
      <dgm:t>
        <a:bodyPr/>
        <a:lstStyle/>
        <a:p>
          <a:endParaRPr lang="en-US"/>
        </a:p>
      </dgm:t>
    </dgm:pt>
    <dgm:pt modelId="{F58811B2-2B21-4BB7-9BA1-E75923B1591A}" type="pres">
      <dgm:prSet presAssocID="{4B73E117-057A-4ABF-A7A2-FE11A19C68A2}" presName="root" presStyleCnt="0">
        <dgm:presLayoutVars>
          <dgm:dir/>
          <dgm:resizeHandles val="exact"/>
        </dgm:presLayoutVars>
      </dgm:prSet>
      <dgm:spPr/>
    </dgm:pt>
    <dgm:pt modelId="{F60C3FAF-C44A-48C1-927C-FEBB0FB97C2B}" type="pres">
      <dgm:prSet presAssocID="{4A4FCBDC-B3CB-4464-960A-B5DCF4727943}" presName="compNode" presStyleCnt="0"/>
      <dgm:spPr/>
    </dgm:pt>
    <dgm:pt modelId="{31047391-E2C7-4B30-BE60-F49F2EAC223D}" type="pres">
      <dgm:prSet presAssocID="{4A4FCBDC-B3CB-4464-960A-B5DCF4727943}" presName="iconBgRect" presStyleLbl="bgShp" presStyleIdx="0" presStyleCnt="7"/>
      <dgm:spPr/>
    </dgm:pt>
    <dgm:pt modelId="{0495E9FC-BD73-41EE-AD8B-C7FACD062319}" type="pres">
      <dgm:prSet presAssocID="{4A4FCBDC-B3CB-4464-960A-B5DCF472794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4A10F0C2-2B8B-42E4-9B4D-EB9D62CF1DF3}" type="pres">
      <dgm:prSet presAssocID="{4A4FCBDC-B3CB-4464-960A-B5DCF4727943}" presName="spaceRect" presStyleCnt="0"/>
      <dgm:spPr/>
    </dgm:pt>
    <dgm:pt modelId="{3E651DB7-C81D-40F5-B1E9-6C4834F61F0D}" type="pres">
      <dgm:prSet presAssocID="{4A4FCBDC-B3CB-4464-960A-B5DCF4727943}" presName="textRect" presStyleLbl="revTx" presStyleIdx="0" presStyleCnt="7" custScaleX="114395">
        <dgm:presLayoutVars>
          <dgm:chMax val="1"/>
          <dgm:chPref val="1"/>
        </dgm:presLayoutVars>
      </dgm:prSet>
      <dgm:spPr/>
    </dgm:pt>
    <dgm:pt modelId="{0313769D-3BCC-476B-B837-0AF70C18B9CD}" type="pres">
      <dgm:prSet presAssocID="{5D401394-8EA6-456C-9187-29491F37DF35}" presName="sibTrans" presStyleCnt="0"/>
      <dgm:spPr/>
    </dgm:pt>
    <dgm:pt modelId="{4FC705C5-EB44-4507-95A5-5013EF2AA2EE}" type="pres">
      <dgm:prSet presAssocID="{262E1BD9-80B1-4D34-A5FE-3AFB3F4E4036}" presName="compNode" presStyleCnt="0"/>
      <dgm:spPr/>
    </dgm:pt>
    <dgm:pt modelId="{BA780118-D2C1-4FA3-90CD-5DF061A44899}" type="pres">
      <dgm:prSet presAssocID="{262E1BD9-80B1-4D34-A5FE-3AFB3F4E4036}" presName="iconBgRect" presStyleLbl="bgShp" presStyleIdx="1" presStyleCnt="7"/>
      <dgm:spPr/>
    </dgm:pt>
    <dgm:pt modelId="{41985A9D-5C06-47B7-98B7-9B8FB153EFE1}" type="pres">
      <dgm:prSet presAssocID="{262E1BD9-80B1-4D34-A5FE-3AFB3F4E403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ta"/>
        </a:ext>
      </dgm:extLst>
    </dgm:pt>
    <dgm:pt modelId="{404F9F2A-3C5C-45DE-9674-6DAFEB7DCEE0}" type="pres">
      <dgm:prSet presAssocID="{262E1BD9-80B1-4D34-A5FE-3AFB3F4E4036}" presName="spaceRect" presStyleCnt="0"/>
      <dgm:spPr/>
    </dgm:pt>
    <dgm:pt modelId="{6669D0A1-0CDC-4B4F-AF8A-3CC3511DE7CB}" type="pres">
      <dgm:prSet presAssocID="{262E1BD9-80B1-4D34-A5FE-3AFB3F4E4036}" presName="textRect" presStyleLbl="revTx" presStyleIdx="1" presStyleCnt="7">
        <dgm:presLayoutVars>
          <dgm:chMax val="1"/>
          <dgm:chPref val="1"/>
        </dgm:presLayoutVars>
      </dgm:prSet>
      <dgm:spPr/>
    </dgm:pt>
    <dgm:pt modelId="{C377964F-70C0-4325-B649-624DC73B70CE}" type="pres">
      <dgm:prSet presAssocID="{B3829C6D-3662-4555-939C-9AC39191B43F}" presName="sibTrans" presStyleCnt="0"/>
      <dgm:spPr/>
    </dgm:pt>
    <dgm:pt modelId="{E5A3529E-69E7-4481-B639-3C131DC869D4}" type="pres">
      <dgm:prSet presAssocID="{231D024B-E887-4BF4-945F-25088ED85195}" presName="compNode" presStyleCnt="0"/>
      <dgm:spPr/>
    </dgm:pt>
    <dgm:pt modelId="{F076CE34-646A-4F31-9234-8978CC0C85FC}" type="pres">
      <dgm:prSet presAssocID="{231D024B-E887-4BF4-945F-25088ED85195}" presName="iconBgRect" presStyleLbl="bgShp" presStyleIdx="2" presStyleCnt="7"/>
      <dgm:spPr/>
    </dgm:pt>
    <dgm:pt modelId="{4C5F35C6-9FF1-4A9B-9811-3A32671383EA}" type="pres">
      <dgm:prSet presAssocID="{231D024B-E887-4BF4-945F-25088ED8519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42069A7C-75AD-4441-9113-EC44DA390B78}" type="pres">
      <dgm:prSet presAssocID="{231D024B-E887-4BF4-945F-25088ED85195}" presName="spaceRect" presStyleCnt="0"/>
      <dgm:spPr/>
    </dgm:pt>
    <dgm:pt modelId="{B1B925C2-5A19-48BF-A3BD-76E8024281CA}" type="pres">
      <dgm:prSet presAssocID="{231D024B-E887-4BF4-945F-25088ED85195}" presName="textRect" presStyleLbl="revTx" presStyleIdx="2" presStyleCnt="7">
        <dgm:presLayoutVars>
          <dgm:chMax val="1"/>
          <dgm:chPref val="1"/>
        </dgm:presLayoutVars>
      </dgm:prSet>
      <dgm:spPr/>
    </dgm:pt>
    <dgm:pt modelId="{6DBA1227-95D4-4B0E-A8F5-4077793A903F}" type="pres">
      <dgm:prSet presAssocID="{5D5D82B6-1B28-4074-ADAE-48A11BD9267B}" presName="sibTrans" presStyleCnt="0"/>
      <dgm:spPr/>
    </dgm:pt>
    <dgm:pt modelId="{EA057596-D9E0-46DA-A0BE-845FD85DF574}" type="pres">
      <dgm:prSet presAssocID="{66B17C07-8FAF-4681-A27D-2C91BDE4357E}" presName="compNode" presStyleCnt="0"/>
      <dgm:spPr/>
    </dgm:pt>
    <dgm:pt modelId="{8B17A287-8F34-4205-B4C2-3C8513DD5E30}" type="pres">
      <dgm:prSet presAssocID="{66B17C07-8FAF-4681-A27D-2C91BDE4357E}" presName="iconBgRect" presStyleLbl="bgShp" presStyleIdx="3" presStyleCnt="7"/>
      <dgm:spPr/>
    </dgm:pt>
    <dgm:pt modelId="{7332205C-8247-4567-8B40-0A6DC9378B56}" type="pres">
      <dgm:prSet presAssocID="{66B17C07-8FAF-4681-A27D-2C91BDE435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8B9C486F-5AFA-4E91-B28B-1867DF71BDD8}" type="pres">
      <dgm:prSet presAssocID="{66B17C07-8FAF-4681-A27D-2C91BDE4357E}" presName="spaceRect" presStyleCnt="0"/>
      <dgm:spPr/>
    </dgm:pt>
    <dgm:pt modelId="{89DC1700-28DE-49F6-8FFB-F1DFDDC7957E}" type="pres">
      <dgm:prSet presAssocID="{66B17C07-8FAF-4681-A27D-2C91BDE4357E}" presName="textRect" presStyleLbl="revTx" presStyleIdx="3" presStyleCnt="7">
        <dgm:presLayoutVars>
          <dgm:chMax val="1"/>
          <dgm:chPref val="1"/>
        </dgm:presLayoutVars>
      </dgm:prSet>
      <dgm:spPr/>
    </dgm:pt>
    <dgm:pt modelId="{3DE27E05-ECB3-4C47-B4A2-418858E53421}" type="pres">
      <dgm:prSet presAssocID="{05656169-DD80-4BC8-919A-D17CD0FB33AD}" presName="sibTrans" presStyleCnt="0"/>
      <dgm:spPr/>
    </dgm:pt>
    <dgm:pt modelId="{B2558064-9A1D-45F4-9D3D-F7AB99B5E86D}" type="pres">
      <dgm:prSet presAssocID="{FC4A015D-4306-403A-B127-0C24065DFCC9}" presName="compNode" presStyleCnt="0"/>
      <dgm:spPr/>
    </dgm:pt>
    <dgm:pt modelId="{F56B70D2-70AF-4904-A838-4C89D7221CD6}" type="pres">
      <dgm:prSet presAssocID="{FC4A015D-4306-403A-B127-0C24065DFCC9}" presName="iconBgRect" presStyleLbl="bgShp" presStyleIdx="4" presStyleCnt="7"/>
      <dgm:spPr/>
    </dgm:pt>
    <dgm:pt modelId="{018C4D3D-ED23-4854-B62B-921149E75C81}" type="pres">
      <dgm:prSet presAssocID="{FC4A015D-4306-403A-B127-0C24065DFCC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3961548D-4340-4678-B7B8-F687FE334185}" type="pres">
      <dgm:prSet presAssocID="{FC4A015D-4306-403A-B127-0C24065DFCC9}" presName="spaceRect" presStyleCnt="0"/>
      <dgm:spPr/>
    </dgm:pt>
    <dgm:pt modelId="{3A0B67BF-6FAE-4E2E-8152-A05BF4103CEF}" type="pres">
      <dgm:prSet presAssocID="{FC4A015D-4306-403A-B127-0C24065DFCC9}" presName="textRect" presStyleLbl="revTx" presStyleIdx="4" presStyleCnt="7">
        <dgm:presLayoutVars>
          <dgm:chMax val="1"/>
          <dgm:chPref val="1"/>
        </dgm:presLayoutVars>
      </dgm:prSet>
      <dgm:spPr/>
    </dgm:pt>
    <dgm:pt modelId="{9C3A7F41-96A8-4935-B3A2-56EFBE350245}" type="pres">
      <dgm:prSet presAssocID="{7FC86EFD-10CD-43D1-B941-5EF60FB17F2B}" presName="sibTrans" presStyleCnt="0"/>
      <dgm:spPr/>
    </dgm:pt>
    <dgm:pt modelId="{798D5923-9C9E-44E1-8A26-309A77F8657D}" type="pres">
      <dgm:prSet presAssocID="{17D63455-8197-4101-B2A7-CD9536C39B8F}" presName="compNode" presStyleCnt="0"/>
      <dgm:spPr/>
    </dgm:pt>
    <dgm:pt modelId="{2C6FC948-BE11-4E8B-933D-411D9EDFA081}" type="pres">
      <dgm:prSet presAssocID="{17D63455-8197-4101-B2A7-CD9536C39B8F}" presName="iconBgRect" presStyleLbl="bgShp" presStyleIdx="5" presStyleCnt="7"/>
      <dgm:spPr/>
    </dgm:pt>
    <dgm:pt modelId="{B7DAED15-4A65-4AA3-AD7F-56DB54E73016}" type="pres">
      <dgm:prSet presAssocID="{17D63455-8197-4101-B2A7-CD9536C39B8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3495E-0BAE-4891-8E2D-B98DDF4596D4}" type="pres">
      <dgm:prSet presAssocID="{17D63455-8197-4101-B2A7-CD9536C39B8F}" presName="spaceRect" presStyleCnt="0"/>
      <dgm:spPr/>
    </dgm:pt>
    <dgm:pt modelId="{DA94C923-F011-42DB-9EF4-1207AEA157DD}" type="pres">
      <dgm:prSet presAssocID="{17D63455-8197-4101-B2A7-CD9536C39B8F}" presName="textRect" presStyleLbl="revTx" presStyleIdx="5" presStyleCnt="7">
        <dgm:presLayoutVars>
          <dgm:chMax val="1"/>
          <dgm:chPref val="1"/>
        </dgm:presLayoutVars>
      </dgm:prSet>
      <dgm:spPr/>
    </dgm:pt>
    <dgm:pt modelId="{D3C5AA60-1012-4FF2-A585-3B281DDD315A}" type="pres">
      <dgm:prSet presAssocID="{49B972A9-3BFD-400F-82BE-CE2196677F9B}" presName="sibTrans" presStyleCnt="0"/>
      <dgm:spPr/>
    </dgm:pt>
    <dgm:pt modelId="{CFFEFBE7-3931-42A8-A7D5-493D17D5DE35}" type="pres">
      <dgm:prSet presAssocID="{DB2B9394-22CB-432C-9571-ACA05534625C}" presName="compNode" presStyleCnt="0"/>
      <dgm:spPr/>
    </dgm:pt>
    <dgm:pt modelId="{7EB26762-F006-4E42-B82F-7BDBD6D45ED1}" type="pres">
      <dgm:prSet presAssocID="{DB2B9394-22CB-432C-9571-ACA05534625C}" presName="iconBgRect" presStyleLbl="bgShp" presStyleIdx="6" presStyleCnt="7"/>
      <dgm:spPr/>
    </dgm:pt>
    <dgm:pt modelId="{06E79C09-4A3F-44EC-9610-9D6A82184BC7}" type="pres">
      <dgm:prSet presAssocID="{DB2B9394-22CB-432C-9571-ACA0553462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DC0E5BD-9B91-4E4A-933A-5C50AEA10C2D}" type="pres">
      <dgm:prSet presAssocID="{DB2B9394-22CB-432C-9571-ACA05534625C}" presName="spaceRect" presStyleCnt="0"/>
      <dgm:spPr/>
    </dgm:pt>
    <dgm:pt modelId="{4E50A642-B5B7-4A9A-896A-7E728B50D370}" type="pres">
      <dgm:prSet presAssocID="{DB2B9394-22CB-432C-9571-ACA05534625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D665E06-0339-4375-9BF7-6B7B3197EE67}" srcId="{4B73E117-057A-4ABF-A7A2-FE11A19C68A2}" destId="{66B17C07-8FAF-4681-A27D-2C91BDE4357E}" srcOrd="3" destOrd="0" parTransId="{13065550-3878-4494-A1A0-091697E6AF50}" sibTransId="{05656169-DD80-4BC8-919A-D17CD0FB33AD}"/>
    <dgm:cxn modelId="{C4D73C40-02E9-4149-8F73-B43441AEF452}" type="presOf" srcId="{4B73E117-057A-4ABF-A7A2-FE11A19C68A2}" destId="{F58811B2-2B21-4BB7-9BA1-E75923B1591A}" srcOrd="0" destOrd="0" presId="urn:microsoft.com/office/officeart/2018/5/layout/IconCircleLabelList"/>
    <dgm:cxn modelId="{114A4643-F257-43AF-B086-92E98423347D}" type="presOf" srcId="{66B17C07-8FAF-4681-A27D-2C91BDE4357E}" destId="{89DC1700-28DE-49F6-8FFB-F1DFDDC7957E}" srcOrd="0" destOrd="0" presId="urn:microsoft.com/office/officeart/2018/5/layout/IconCircleLabelList"/>
    <dgm:cxn modelId="{4B099349-1885-4F50-99CD-8818BDFBEEF6}" srcId="{4B73E117-057A-4ABF-A7A2-FE11A19C68A2}" destId="{262E1BD9-80B1-4D34-A5FE-3AFB3F4E4036}" srcOrd="1" destOrd="0" parTransId="{3C887213-2596-4B72-830D-92D306569395}" sibTransId="{B3829C6D-3662-4555-939C-9AC39191B43F}"/>
    <dgm:cxn modelId="{C9192B6D-3C85-431D-9A8D-AB40AAED26A2}" srcId="{4B73E117-057A-4ABF-A7A2-FE11A19C68A2}" destId="{4A4FCBDC-B3CB-4464-960A-B5DCF4727943}" srcOrd="0" destOrd="0" parTransId="{0B5CDBFF-97A3-43DD-955D-9D637117F7FE}" sibTransId="{5D401394-8EA6-456C-9187-29491F37DF35}"/>
    <dgm:cxn modelId="{67459754-5D99-42DA-9C47-DA92CB917289}" type="presOf" srcId="{4A4FCBDC-B3CB-4464-960A-B5DCF4727943}" destId="{3E651DB7-C81D-40F5-B1E9-6C4834F61F0D}" srcOrd="0" destOrd="0" presId="urn:microsoft.com/office/officeart/2018/5/layout/IconCircleLabelList"/>
    <dgm:cxn modelId="{C680EA7F-228F-44DD-869E-626D37BFD01B}" srcId="{4B73E117-057A-4ABF-A7A2-FE11A19C68A2}" destId="{DB2B9394-22CB-432C-9571-ACA05534625C}" srcOrd="6" destOrd="0" parTransId="{B5279548-D0C3-4CA9-B1F5-09B7F33F34E6}" sibTransId="{26D0268A-C598-4EC1-A9A8-EB0AAF5EB49E}"/>
    <dgm:cxn modelId="{BD2EA28D-81AA-4558-A764-E017EDC3F51C}" type="presOf" srcId="{DB2B9394-22CB-432C-9571-ACA05534625C}" destId="{4E50A642-B5B7-4A9A-896A-7E728B50D370}" srcOrd="0" destOrd="0" presId="urn:microsoft.com/office/officeart/2018/5/layout/IconCircleLabelList"/>
    <dgm:cxn modelId="{BDC2329F-4C5A-4E1F-983F-41F8B38C7761}" srcId="{4B73E117-057A-4ABF-A7A2-FE11A19C68A2}" destId="{FC4A015D-4306-403A-B127-0C24065DFCC9}" srcOrd="4" destOrd="0" parTransId="{A4EF50F5-CF21-43CA-AF12-9CB27B9B41A8}" sibTransId="{7FC86EFD-10CD-43D1-B941-5EF60FB17F2B}"/>
    <dgm:cxn modelId="{49A616AD-1376-4DA1-A049-C85873FA123B}" srcId="{4B73E117-057A-4ABF-A7A2-FE11A19C68A2}" destId="{17D63455-8197-4101-B2A7-CD9536C39B8F}" srcOrd="5" destOrd="0" parTransId="{E6F3E8AC-7E4A-4F6E-90C3-2DEA35E84E88}" sibTransId="{49B972A9-3BFD-400F-82BE-CE2196677F9B}"/>
    <dgm:cxn modelId="{7D5E01B4-588A-4E33-85BE-093D477576EE}" type="presOf" srcId="{FC4A015D-4306-403A-B127-0C24065DFCC9}" destId="{3A0B67BF-6FAE-4E2E-8152-A05BF4103CEF}" srcOrd="0" destOrd="0" presId="urn:microsoft.com/office/officeart/2018/5/layout/IconCircleLabelList"/>
    <dgm:cxn modelId="{1741E2BA-E0C6-46DD-9194-89F07BB23F5A}" type="presOf" srcId="{17D63455-8197-4101-B2A7-CD9536C39B8F}" destId="{DA94C923-F011-42DB-9EF4-1207AEA157DD}" srcOrd="0" destOrd="0" presId="urn:microsoft.com/office/officeart/2018/5/layout/IconCircleLabelList"/>
    <dgm:cxn modelId="{374B9FD0-CB78-40B2-A52C-A6EE297C38DC}" type="presOf" srcId="{262E1BD9-80B1-4D34-A5FE-3AFB3F4E4036}" destId="{6669D0A1-0CDC-4B4F-AF8A-3CC3511DE7CB}" srcOrd="0" destOrd="0" presId="urn:microsoft.com/office/officeart/2018/5/layout/IconCircleLabelList"/>
    <dgm:cxn modelId="{9FF9B6E7-AB89-41E6-AD29-40356B765293}" srcId="{4B73E117-057A-4ABF-A7A2-FE11A19C68A2}" destId="{231D024B-E887-4BF4-945F-25088ED85195}" srcOrd="2" destOrd="0" parTransId="{A9C59BD6-C1F4-4374-B130-8DA1AE09F96F}" sibTransId="{5D5D82B6-1B28-4074-ADAE-48A11BD9267B}"/>
    <dgm:cxn modelId="{85CDE1E8-22DF-48FF-BDD6-EF4F4D16FF80}" type="presOf" srcId="{231D024B-E887-4BF4-945F-25088ED85195}" destId="{B1B925C2-5A19-48BF-A3BD-76E8024281CA}" srcOrd="0" destOrd="0" presId="urn:microsoft.com/office/officeart/2018/5/layout/IconCircleLabelList"/>
    <dgm:cxn modelId="{2C3C8F0A-3AE0-4E38-AA75-0493D0837654}" type="presParOf" srcId="{F58811B2-2B21-4BB7-9BA1-E75923B1591A}" destId="{F60C3FAF-C44A-48C1-927C-FEBB0FB97C2B}" srcOrd="0" destOrd="0" presId="urn:microsoft.com/office/officeart/2018/5/layout/IconCircleLabelList"/>
    <dgm:cxn modelId="{5A8D9CEC-AB95-47BC-B273-BFA68DF5B427}" type="presParOf" srcId="{F60C3FAF-C44A-48C1-927C-FEBB0FB97C2B}" destId="{31047391-E2C7-4B30-BE60-F49F2EAC223D}" srcOrd="0" destOrd="0" presId="urn:microsoft.com/office/officeart/2018/5/layout/IconCircleLabelList"/>
    <dgm:cxn modelId="{E2D6FD2A-60C3-4D50-A8CC-B1AEA14DF7B6}" type="presParOf" srcId="{F60C3FAF-C44A-48C1-927C-FEBB0FB97C2B}" destId="{0495E9FC-BD73-41EE-AD8B-C7FACD062319}" srcOrd="1" destOrd="0" presId="urn:microsoft.com/office/officeart/2018/5/layout/IconCircleLabelList"/>
    <dgm:cxn modelId="{5C926102-AE89-45FC-8C74-7683504C137B}" type="presParOf" srcId="{F60C3FAF-C44A-48C1-927C-FEBB0FB97C2B}" destId="{4A10F0C2-2B8B-42E4-9B4D-EB9D62CF1DF3}" srcOrd="2" destOrd="0" presId="urn:microsoft.com/office/officeart/2018/5/layout/IconCircleLabelList"/>
    <dgm:cxn modelId="{3DC8DAB4-6540-4DF1-B320-CC962A4F2E0B}" type="presParOf" srcId="{F60C3FAF-C44A-48C1-927C-FEBB0FB97C2B}" destId="{3E651DB7-C81D-40F5-B1E9-6C4834F61F0D}" srcOrd="3" destOrd="0" presId="urn:microsoft.com/office/officeart/2018/5/layout/IconCircleLabelList"/>
    <dgm:cxn modelId="{0260E888-0BA7-424F-82E3-8FC6940760AE}" type="presParOf" srcId="{F58811B2-2B21-4BB7-9BA1-E75923B1591A}" destId="{0313769D-3BCC-476B-B837-0AF70C18B9CD}" srcOrd="1" destOrd="0" presId="urn:microsoft.com/office/officeart/2018/5/layout/IconCircleLabelList"/>
    <dgm:cxn modelId="{971288C2-A46F-456E-9274-20657EF74328}" type="presParOf" srcId="{F58811B2-2B21-4BB7-9BA1-E75923B1591A}" destId="{4FC705C5-EB44-4507-95A5-5013EF2AA2EE}" srcOrd="2" destOrd="0" presId="urn:microsoft.com/office/officeart/2018/5/layout/IconCircleLabelList"/>
    <dgm:cxn modelId="{BCFFF451-164A-4E37-98B7-9C1866C6F3E0}" type="presParOf" srcId="{4FC705C5-EB44-4507-95A5-5013EF2AA2EE}" destId="{BA780118-D2C1-4FA3-90CD-5DF061A44899}" srcOrd="0" destOrd="0" presId="urn:microsoft.com/office/officeart/2018/5/layout/IconCircleLabelList"/>
    <dgm:cxn modelId="{35C272D7-3C9C-4749-8402-B47E07D528DE}" type="presParOf" srcId="{4FC705C5-EB44-4507-95A5-5013EF2AA2EE}" destId="{41985A9D-5C06-47B7-98B7-9B8FB153EFE1}" srcOrd="1" destOrd="0" presId="urn:microsoft.com/office/officeart/2018/5/layout/IconCircleLabelList"/>
    <dgm:cxn modelId="{BA2CCD2D-BA38-4F23-88A2-5AB8A946D866}" type="presParOf" srcId="{4FC705C5-EB44-4507-95A5-5013EF2AA2EE}" destId="{404F9F2A-3C5C-45DE-9674-6DAFEB7DCEE0}" srcOrd="2" destOrd="0" presId="urn:microsoft.com/office/officeart/2018/5/layout/IconCircleLabelList"/>
    <dgm:cxn modelId="{7A7ABA91-0B53-487E-9FA3-E0E43DDA84E3}" type="presParOf" srcId="{4FC705C5-EB44-4507-95A5-5013EF2AA2EE}" destId="{6669D0A1-0CDC-4B4F-AF8A-3CC3511DE7CB}" srcOrd="3" destOrd="0" presId="urn:microsoft.com/office/officeart/2018/5/layout/IconCircleLabelList"/>
    <dgm:cxn modelId="{4B317B7F-58E8-4E9B-AFA7-514E877B6599}" type="presParOf" srcId="{F58811B2-2B21-4BB7-9BA1-E75923B1591A}" destId="{C377964F-70C0-4325-B649-624DC73B70CE}" srcOrd="3" destOrd="0" presId="urn:microsoft.com/office/officeart/2018/5/layout/IconCircleLabelList"/>
    <dgm:cxn modelId="{3C94C660-F89E-42C7-9A97-DC1947658F87}" type="presParOf" srcId="{F58811B2-2B21-4BB7-9BA1-E75923B1591A}" destId="{E5A3529E-69E7-4481-B639-3C131DC869D4}" srcOrd="4" destOrd="0" presId="urn:microsoft.com/office/officeart/2018/5/layout/IconCircleLabelList"/>
    <dgm:cxn modelId="{64576922-4228-4659-BB1A-BA26F03F84B8}" type="presParOf" srcId="{E5A3529E-69E7-4481-B639-3C131DC869D4}" destId="{F076CE34-646A-4F31-9234-8978CC0C85FC}" srcOrd="0" destOrd="0" presId="urn:microsoft.com/office/officeart/2018/5/layout/IconCircleLabelList"/>
    <dgm:cxn modelId="{00F6BE64-D466-413C-AB9D-4239A8F914E6}" type="presParOf" srcId="{E5A3529E-69E7-4481-B639-3C131DC869D4}" destId="{4C5F35C6-9FF1-4A9B-9811-3A32671383EA}" srcOrd="1" destOrd="0" presId="urn:microsoft.com/office/officeart/2018/5/layout/IconCircleLabelList"/>
    <dgm:cxn modelId="{F72F10B7-BE8D-4078-9AEA-D5691B7B8626}" type="presParOf" srcId="{E5A3529E-69E7-4481-B639-3C131DC869D4}" destId="{42069A7C-75AD-4441-9113-EC44DA390B78}" srcOrd="2" destOrd="0" presId="urn:microsoft.com/office/officeart/2018/5/layout/IconCircleLabelList"/>
    <dgm:cxn modelId="{78D6B67B-E78F-4E3E-91A1-C2F36880FCE2}" type="presParOf" srcId="{E5A3529E-69E7-4481-B639-3C131DC869D4}" destId="{B1B925C2-5A19-48BF-A3BD-76E8024281CA}" srcOrd="3" destOrd="0" presId="urn:microsoft.com/office/officeart/2018/5/layout/IconCircleLabelList"/>
    <dgm:cxn modelId="{0AC0D38B-B57E-4210-8BFB-1E5C36FEA394}" type="presParOf" srcId="{F58811B2-2B21-4BB7-9BA1-E75923B1591A}" destId="{6DBA1227-95D4-4B0E-A8F5-4077793A903F}" srcOrd="5" destOrd="0" presId="urn:microsoft.com/office/officeart/2018/5/layout/IconCircleLabelList"/>
    <dgm:cxn modelId="{6A692AF7-E00C-4CB0-9473-131E4BC615DB}" type="presParOf" srcId="{F58811B2-2B21-4BB7-9BA1-E75923B1591A}" destId="{EA057596-D9E0-46DA-A0BE-845FD85DF574}" srcOrd="6" destOrd="0" presId="urn:microsoft.com/office/officeart/2018/5/layout/IconCircleLabelList"/>
    <dgm:cxn modelId="{436CD9C9-21C5-4FC4-8D32-2C0FAC8FC43F}" type="presParOf" srcId="{EA057596-D9E0-46DA-A0BE-845FD85DF574}" destId="{8B17A287-8F34-4205-B4C2-3C8513DD5E30}" srcOrd="0" destOrd="0" presId="urn:microsoft.com/office/officeart/2018/5/layout/IconCircleLabelList"/>
    <dgm:cxn modelId="{EDDE6179-CF82-4C33-A3E8-342D8B663929}" type="presParOf" srcId="{EA057596-D9E0-46DA-A0BE-845FD85DF574}" destId="{7332205C-8247-4567-8B40-0A6DC9378B56}" srcOrd="1" destOrd="0" presId="urn:microsoft.com/office/officeart/2018/5/layout/IconCircleLabelList"/>
    <dgm:cxn modelId="{C111387C-796E-4403-8B67-792C50FB2C8A}" type="presParOf" srcId="{EA057596-D9E0-46DA-A0BE-845FD85DF574}" destId="{8B9C486F-5AFA-4E91-B28B-1867DF71BDD8}" srcOrd="2" destOrd="0" presId="urn:microsoft.com/office/officeart/2018/5/layout/IconCircleLabelList"/>
    <dgm:cxn modelId="{4DAE0E81-8655-4715-ADFC-DFBF59487D94}" type="presParOf" srcId="{EA057596-D9E0-46DA-A0BE-845FD85DF574}" destId="{89DC1700-28DE-49F6-8FFB-F1DFDDC7957E}" srcOrd="3" destOrd="0" presId="urn:microsoft.com/office/officeart/2018/5/layout/IconCircleLabelList"/>
    <dgm:cxn modelId="{208D751C-C541-4BC6-8637-7AE44CC41E7A}" type="presParOf" srcId="{F58811B2-2B21-4BB7-9BA1-E75923B1591A}" destId="{3DE27E05-ECB3-4C47-B4A2-418858E53421}" srcOrd="7" destOrd="0" presId="urn:microsoft.com/office/officeart/2018/5/layout/IconCircleLabelList"/>
    <dgm:cxn modelId="{DB577C3A-05E9-4FC5-BCD9-CA57141D1FB8}" type="presParOf" srcId="{F58811B2-2B21-4BB7-9BA1-E75923B1591A}" destId="{B2558064-9A1D-45F4-9D3D-F7AB99B5E86D}" srcOrd="8" destOrd="0" presId="urn:microsoft.com/office/officeart/2018/5/layout/IconCircleLabelList"/>
    <dgm:cxn modelId="{E1EFB55F-2F73-4F39-88A4-DF4617542C83}" type="presParOf" srcId="{B2558064-9A1D-45F4-9D3D-F7AB99B5E86D}" destId="{F56B70D2-70AF-4904-A838-4C89D7221CD6}" srcOrd="0" destOrd="0" presId="urn:microsoft.com/office/officeart/2018/5/layout/IconCircleLabelList"/>
    <dgm:cxn modelId="{0C6CA53C-947B-4C8D-9752-11760F60D1B5}" type="presParOf" srcId="{B2558064-9A1D-45F4-9D3D-F7AB99B5E86D}" destId="{018C4D3D-ED23-4854-B62B-921149E75C81}" srcOrd="1" destOrd="0" presId="urn:microsoft.com/office/officeart/2018/5/layout/IconCircleLabelList"/>
    <dgm:cxn modelId="{7AF098DA-272C-43E5-A2EC-D7CE4C72CF10}" type="presParOf" srcId="{B2558064-9A1D-45F4-9D3D-F7AB99B5E86D}" destId="{3961548D-4340-4678-B7B8-F687FE334185}" srcOrd="2" destOrd="0" presId="urn:microsoft.com/office/officeart/2018/5/layout/IconCircleLabelList"/>
    <dgm:cxn modelId="{FA80C5F9-776B-45A6-8603-7431BECB5B80}" type="presParOf" srcId="{B2558064-9A1D-45F4-9D3D-F7AB99B5E86D}" destId="{3A0B67BF-6FAE-4E2E-8152-A05BF4103CEF}" srcOrd="3" destOrd="0" presId="urn:microsoft.com/office/officeart/2018/5/layout/IconCircleLabelList"/>
    <dgm:cxn modelId="{57EABE79-80A6-4508-B109-366D135FAF46}" type="presParOf" srcId="{F58811B2-2B21-4BB7-9BA1-E75923B1591A}" destId="{9C3A7F41-96A8-4935-B3A2-56EFBE350245}" srcOrd="9" destOrd="0" presId="urn:microsoft.com/office/officeart/2018/5/layout/IconCircleLabelList"/>
    <dgm:cxn modelId="{606DEEEC-55B4-4215-8048-BA7513C785EB}" type="presParOf" srcId="{F58811B2-2B21-4BB7-9BA1-E75923B1591A}" destId="{798D5923-9C9E-44E1-8A26-309A77F8657D}" srcOrd="10" destOrd="0" presId="urn:microsoft.com/office/officeart/2018/5/layout/IconCircleLabelList"/>
    <dgm:cxn modelId="{75FE4E7C-44BC-44D4-A70F-3DC852720EC2}" type="presParOf" srcId="{798D5923-9C9E-44E1-8A26-309A77F8657D}" destId="{2C6FC948-BE11-4E8B-933D-411D9EDFA081}" srcOrd="0" destOrd="0" presId="urn:microsoft.com/office/officeart/2018/5/layout/IconCircleLabelList"/>
    <dgm:cxn modelId="{EA1BFCCB-C675-4D22-B098-3447729F66B9}" type="presParOf" srcId="{798D5923-9C9E-44E1-8A26-309A77F8657D}" destId="{B7DAED15-4A65-4AA3-AD7F-56DB54E73016}" srcOrd="1" destOrd="0" presId="urn:microsoft.com/office/officeart/2018/5/layout/IconCircleLabelList"/>
    <dgm:cxn modelId="{0E7EF314-4ADA-4B4B-8174-570B667E05F6}" type="presParOf" srcId="{798D5923-9C9E-44E1-8A26-309A77F8657D}" destId="{2E33495E-0BAE-4891-8E2D-B98DDF4596D4}" srcOrd="2" destOrd="0" presId="urn:microsoft.com/office/officeart/2018/5/layout/IconCircleLabelList"/>
    <dgm:cxn modelId="{272CC7B6-BA58-46EB-83B2-F3001B3B3C3E}" type="presParOf" srcId="{798D5923-9C9E-44E1-8A26-309A77F8657D}" destId="{DA94C923-F011-42DB-9EF4-1207AEA157DD}" srcOrd="3" destOrd="0" presId="urn:microsoft.com/office/officeart/2018/5/layout/IconCircleLabelList"/>
    <dgm:cxn modelId="{CC1F3D5E-033B-4976-B703-94A5E178E5F1}" type="presParOf" srcId="{F58811B2-2B21-4BB7-9BA1-E75923B1591A}" destId="{D3C5AA60-1012-4FF2-A585-3B281DDD315A}" srcOrd="11" destOrd="0" presId="urn:microsoft.com/office/officeart/2018/5/layout/IconCircleLabelList"/>
    <dgm:cxn modelId="{BC7FD612-6B43-4014-987F-9AE06E34EBC5}" type="presParOf" srcId="{F58811B2-2B21-4BB7-9BA1-E75923B1591A}" destId="{CFFEFBE7-3931-42A8-A7D5-493D17D5DE35}" srcOrd="12" destOrd="0" presId="urn:microsoft.com/office/officeart/2018/5/layout/IconCircleLabelList"/>
    <dgm:cxn modelId="{D8686268-7963-42B6-856B-69C9E5E8DB65}" type="presParOf" srcId="{CFFEFBE7-3931-42A8-A7D5-493D17D5DE35}" destId="{7EB26762-F006-4E42-B82F-7BDBD6D45ED1}" srcOrd="0" destOrd="0" presId="urn:microsoft.com/office/officeart/2018/5/layout/IconCircleLabelList"/>
    <dgm:cxn modelId="{1B26FF70-630F-4563-BB64-F2427651DA1F}" type="presParOf" srcId="{CFFEFBE7-3931-42A8-A7D5-493D17D5DE35}" destId="{06E79C09-4A3F-44EC-9610-9D6A82184BC7}" srcOrd="1" destOrd="0" presId="urn:microsoft.com/office/officeart/2018/5/layout/IconCircleLabelList"/>
    <dgm:cxn modelId="{1594CA05-FF91-4852-9329-64D41CC831AD}" type="presParOf" srcId="{CFFEFBE7-3931-42A8-A7D5-493D17D5DE35}" destId="{9DC0E5BD-9B91-4E4A-933A-5C50AEA10C2D}" srcOrd="2" destOrd="0" presId="urn:microsoft.com/office/officeart/2018/5/layout/IconCircleLabelList"/>
    <dgm:cxn modelId="{C1D3B230-371C-4E9B-B96C-F2B98CAC6E94}" type="presParOf" srcId="{CFFEFBE7-3931-42A8-A7D5-493D17D5DE35}" destId="{4E50A642-B5B7-4A9A-896A-7E728B50D3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47391-E2C7-4B30-BE60-F49F2EAC223D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E9FC-BD73-41EE-AD8B-C7FACD062319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51DB7-C81D-40F5-B1E9-6C4834F61F0D}">
      <dsp:nvSpPr>
        <dsp:cNvPr id="0" name=""/>
        <dsp:cNvSpPr/>
      </dsp:nvSpPr>
      <dsp:spPr>
        <a:xfrm>
          <a:off x="460510" y="1313725"/>
          <a:ext cx="1878133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Apresentação pessoal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0510" y="1313725"/>
        <a:ext cx="1878133" cy="656718"/>
      </dsp:txXfrm>
    </dsp:sp>
    <dsp:sp modelId="{BA780118-D2C1-4FA3-90CD-5DF061A44899}">
      <dsp:nvSpPr>
        <dsp:cNvPr id="0" name=""/>
        <dsp:cNvSpPr/>
      </dsp:nvSpPr>
      <dsp:spPr>
        <a:xfrm>
          <a:off x="2946108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85A9D-5C06-47B7-98B7-9B8FB153EFE1}">
      <dsp:nvSpPr>
        <dsp:cNvPr id="0" name=""/>
        <dsp:cNvSpPr/>
      </dsp:nvSpPr>
      <dsp:spPr>
        <a:xfrm>
          <a:off x="315954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9D0A1-0CDC-4B4F-AF8A-3CC3511DE7CB}">
      <dsp:nvSpPr>
        <dsp:cNvPr id="0" name=""/>
        <dsp:cNvSpPr/>
      </dsp:nvSpPr>
      <dsp:spPr>
        <a:xfrm>
          <a:off x="262595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Carreira profissional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5958" y="1313725"/>
        <a:ext cx="1641796" cy="656718"/>
      </dsp:txXfrm>
    </dsp:sp>
    <dsp:sp modelId="{F076CE34-646A-4F31-9234-8978CC0C85FC}">
      <dsp:nvSpPr>
        <dsp:cNvPr id="0" name=""/>
        <dsp:cNvSpPr/>
      </dsp:nvSpPr>
      <dsp:spPr>
        <a:xfrm>
          <a:off x="487522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F35C6-9FF1-4A9B-9811-3A32671383EA}">
      <dsp:nvSpPr>
        <dsp:cNvPr id="0" name=""/>
        <dsp:cNvSpPr/>
      </dsp:nvSpPr>
      <dsp:spPr>
        <a:xfrm>
          <a:off x="5088653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925C2-5A19-48BF-A3BD-76E8024281CA}">
      <dsp:nvSpPr>
        <dsp:cNvPr id="0" name=""/>
        <dsp:cNvSpPr/>
      </dsp:nvSpPr>
      <dsp:spPr>
        <a:xfrm>
          <a:off x="4555069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Carreira acadêmica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55069" y="1313725"/>
        <a:ext cx="1641796" cy="656718"/>
      </dsp:txXfrm>
    </dsp:sp>
    <dsp:sp modelId="{8B17A287-8F34-4205-B4C2-3C8513DD5E30}">
      <dsp:nvSpPr>
        <dsp:cNvPr id="0" name=""/>
        <dsp:cNvSpPr/>
      </dsp:nvSpPr>
      <dsp:spPr>
        <a:xfrm>
          <a:off x="680433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2205C-8247-4567-8B40-0A6DC9378B56}">
      <dsp:nvSpPr>
        <dsp:cNvPr id="0" name=""/>
        <dsp:cNvSpPr/>
      </dsp:nvSpPr>
      <dsp:spPr>
        <a:xfrm>
          <a:off x="701776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C1700-28DE-49F6-8FFB-F1DFDDC7957E}">
      <dsp:nvSpPr>
        <dsp:cNvPr id="0" name=""/>
        <dsp:cNvSpPr/>
      </dsp:nvSpPr>
      <dsp:spPr>
        <a:xfrm>
          <a:off x="648418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Histórico de APIs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84181" y="1313725"/>
        <a:ext cx="1641796" cy="656718"/>
      </dsp:txXfrm>
    </dsp:sp>
    <dsp:sp modelId="{F56B70D2-70AF-4904-A838-4C89D7221CD6}">
      <dsp:nvSpPr>
        <dsp:cNvPr id="0" name=""/>
        <dsp:cNvSpPr/>
      </dsp:nvSpPr>
      <dsp:spPr>
        <a:xfrm>
          <a:off x="8733442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C4D3D-ED23-4854-B62B-921149E75C81}">
      <dsp:nvSpPr>
        <dsp:cNvPr id="0" name=""/>
        <dsp:cNvSpPr/>
      </dsp:nvSpPr>
      <dsp:spPr>
        <a:xfrm>
          <a:off x="894687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67BF-6FAE-4E2E-8152-A05BF4103CEF}">
      <dsp:nvSpPr>
        <dsp:cNvPr id="0" name=""/>
        <dsp:cNvSpPr/>
      </dsp:nvSpPr>
      <dsp:spPr>
        <a:xfrm>
          <a:off x="841329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API escolhido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13292" y="1313725"/>
        <a:ext cx="1641796" cy="656718"/>
      </dsp:txXfrm>
    </dsp:sp>
    <dsp:sp modelId="{2C6FC948-BE11-4E8B-933D-411D9EDFA081}">
      <dsp:nvSpPr>
        <dsp:cNvPr id="0" name=""/>
        <dsp:cNvSpPr/>
      </dsp:nvSpPr>
      <dsp:spPr>
        <a:xfrm>
          <a:off x="3792496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AED15-4A65-4AA3-AD7F-56DB54E73016}">
      <dsp:nvSpPr>
        <dsp:cNvPr id="0" name=""/>
        <dsp:cNvSpPr/>
      </dsp:nvSpPr>
      <dsp:spPr>
        <a:xfrm>
          <a:off x="400592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4C923-F011-42DB-9EF4-1207AEA157DD}">
      <dsp:nvSpPr>
        <dsp:cNvPr id="0" name=""/>
        <dsp:cNvSpPr/>
      </dsp:nvSpPr>
      <dsp:spPr>
        <a:xfrm>
          <a:off x="347234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Skills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72345" y="3694331"/>
        <a:ext cx="1641796" cy="656718"/>
      </dsp:txXfrm>
    </dsp:sp>
    <dsp:sp modelId="{7EB26762-F006-4E42-B82F-7BDBD6D45ED1}">
      <dsp:nvSpPr>
        <dsp:cNvPr id="0" name=""/>
        <dsp:cNvSpPr/>
      </dsp:nvSpPr>
      <dsp:spPr>
        <a:xfrm>
          <a:off x="5721607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79C09-4A3F-44EC-9610-9D6A82184BC7}">
      <dsp:nvSpPr>
        <dsp:cNvPr id="0" name=""/>
        <dsp:cNvSpPr/>
      </dsp:nvSpPr>
      <dsp:spPr>
        <a:xfrm>
          <a:off x="593504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0A642-B5B7-4A9A-896A-7E728B50D370}">
      <dsp:nvSpPr>
        <dsp:cNvPr id="0" name=""/>
        <dsp:cNvSpPr/>
      </dsp:nvSpPr>
      <dsp:spPr>
        <a:xfrm>
          <a:off x="540145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Conclusão</a:t>
          </a:r>
        </a:p>
      </dsp:txBody>
      <dsp:txXfrm>
        <a:off x="5401457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B462F-0750-0991-1B43-3EFC77B6E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2FDA59-BA32-382A-6E8A-3B72B03F2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8417F-8D78-B235-C523-09668671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1F5D2-9579-E46D-321F-96F8B2D1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350D58-D39D-A1BF-BF33-56D0EBF4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58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5A6E1-F111-6B13-340C-18DEF5A1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0196FC-365E-B0EE-A3EE-78565E91A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A2D52-5364-7447-A4F2-E413B00E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34A72A-B21D-FF00-861B-BC4D5AED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F340A1-FAE6-E7C6-2EAB-D35223F2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610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D60536-BBFF-3C47-6024-DF20FD019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474BA0-B7C3-AF1D-FFC0-773662439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DC25A1-DFC3-F12C-90EB-D5CFAFBA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1F131D-BCC9-379C-CB31-B41A9F89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D1437-D87B-CFCF-4B71-53A9326F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026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0F567-E55B-18C6-947D-DDC629EA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6380A6-9D76-9B37-1587-263156CA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9A527-DBAE-BFAB-941A-960EAE1C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0BE144-A358-0940-9C3E-AA50812F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0A258-3D57-B046-B9A1-B6FF2F2A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851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B4D42-42A5-8869-C25D-D6D497CD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40037C-D1B3-7E7B-9D76-1ACAAC74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B42209-C832-F755-DD1C-7DB5A846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C7D245-1419-5CF1-A35E-A23BFDAB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57D56E-21A0-AA4F-51A9-5509A9E2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49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3D294-E48D-E681-F10A-4E11632D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9EB139-C118-DA64-1137-A30C03B0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B0FA74-633E-3B4A-6584-51092FD71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AE5D74-E8A1-0989-ADF3-02F4810A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D49CFE-97F1-8C6E-A9D8-054CF173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394638-59FE-5768-1A42-AEA9318F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5CBA3-2966-5BAF-5974-96EB0539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AAFA7-DEBA-A860-BE15-F1F41923D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EBC44C-655E-D8A3-23CE-6A59DDC31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DC47B2-7A1C-2172-635F-34DC1221D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DFBDB3-A195-75E9-D730-59853D125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4F50F6-BEDE-52F1-BF00-0A12A13D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B63918-74AE-240C-CECA-40A904DC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6B506D-789F-F150-2B7B-FE28643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42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5A9D8-D077-55E2-CE96-C6BB2379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419212-567D-2C17-6D1E-F99F9395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D76000-216B-B0F8-22B7-07DECBB8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5816F8-65EE-C3DF-3800-2192C9FC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46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1F6C82-A9A6-36BD-6B86-6E53AEC3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AA2F97-D2BB-082B-9471-228B2477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04452F-9144-FFCC-D24F-FBEF79F1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099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87967-7857-7591-E190-7FCB0D0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FB9DD-392B-E010-109D-E23065CC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187A25-05DC-3514-B092-943700A2C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B17B1E-B660-106A-42C1-B413F0FC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68C5D9-83FC-9FC8-92EC-A8A9839E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990CE4-9246-C149-331C-BE83A799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59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7CD90-AB0A-CC48-EC5C-310E1785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BBFCE1-1E86-B8F6-2658-C6E1F188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E33A31-B0AB-E4F7-61EA-07817825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F3A35B-FD01-0F1F-B373-3407E7FB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33FE15-176C-96F8-936C-1707DA26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77D008-218F-0F4C-E25A-2E09D34A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633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F65A5B-B97E-729C-5FF2-83438AD9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7F9AC6-2431-338B-7AF3-DF58801B5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D24C88-6496-4BC9-F01F-64926BF7F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68F65-73CD-E373-771C-E95AD9795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B6267-4469-6751-F091-AA107EB2B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06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jpe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1.png"/><Relationship Id="rId3" Type="http://schemas.openxmlformats.org/officeDocument/2006/relationships/image" Target="../media/image53.jpe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5" Type="http://schemas.openxmlformats.org/officeDocument/2006/relationships/image" Target="../media/image29.png"/><Relationship Id="rId10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alexiakarine18@gmail.co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alexiakarine" TargetMode="External"/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hyperlink" Target="https://www.linkedin.com/in/alexia-karine-silva-5b0a791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5A4F5-AC9C-27B4-3A09-CCFE06FC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b="129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A00C8B-6DFC-5E9F-55FC-881AFDD1A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cs typeface="Arial" panose="020B0604020202020204" pitchFamily="34" charset="0"/>
              </a:rPr>
              <a:t>Apresentação de portfólio</a:t>
            </a:r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CF507156-4F2F-5252-DE15-962D0F5D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347" y="142406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9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Persuance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uma verificação das palavras aprovadas pela norma STE e suas características presentes em uma planilha </a:t>
            </a:r>
            <a:r>
              <a:rPr lang="pt-BR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BA118CA-ACBE-C540-8948-2F5FD315D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5493434"/>
            <a:ext cx="156063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_projeto">
            <a:extLst>
              <a:ext uri="{FF2B5EF4-FFF2-40B4-BE49-F238E27FC236}">
                <a16:creationId xmlns:a16="http://schemas.microsoft.com/office/drawing/2014/main" id="{5D28BB4F-26CE-85A2-C6DE-1CDA2F7B7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" t="19089" r="11166" b="8527"/>
          <a:stretch/>
        </p:blipFill>
        <p:spPr bwMode="auto">
          <a:xfrm>
            <a:off x="1041390" y="3240352"/>
            <a:ext cx="3451097" cy="11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EB6A4697-2725-2DBF-6424-E507F276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44" y="3972822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Git - Logo Downloads">
            <a:extLst>
              <a:ext uri="{FF2B5EF4-FFF2-40B4-BE49-F238E27FC236}">
                <a16:creationId xmlns:a16="http://schemas.microsoft.com/office/drawing/2014/main" id="{17541504-DCD0-50F6-DA8B-7E76C30F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64" y="3951467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8E7B85A0-6B96-8F45-91D2-8563EDF9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27" y="3960438"/>
            <a:ext cx="360850" cy="3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Logotipo Java PNG transparente - StickPNG">
            <a:extLst>
              <a:ext uri="{FF2B5EF4-FFF2-40B4-BE49-F238E27FC236}">
                <a16:creationId xmlns:a16="http://schemas.microsoft.com/office/drawing/2014/main" id="{53B14127-53F1-6DC0-BAC0-57806B80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874" y="3784085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2">
            <a:extLst>
              <a:ext uri="{FF2B5EF4-FFF2-40B4-BE49-F238E27FC236}">
                <a16:creationId xmlns:a16="http://schemas.microsoft.com/office/drawing/2014/main" id="{2942F015-B9F1-8388-3D4F-03847C373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5402" y="3996972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 descr="mysql-logo-png-transparent ⋆ Altyra - Desenvolvimento de Software">
            <a:extLst>
              <a:ext uri="{FF2B5EF4-FFF2-40B4-BE49-F238E27FC236}">
                <a16:creationId xmlns:a16="http://schemas.microsoft.com/office/drawing/2014/main" id="{6D294B88-4B7F-3A01-167F-1C0AADCD7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5"/>
          <a:stretch/>
        </p:blipFill>
        <p:spPr bwMode="auto">
          <a:xfrm>
            <a:off x="5231255" y="3863577"/>
            <a:ext cx="852516" cy="5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C5720E7-4377-48FF-1A82-905F2E60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50" y="3953453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Jira Logo, symbol, meaning, history, PNG, brand">
            <a:extLst>
              <a:ext uri="{FF2B5EF4-FFF2-40B4-BE49-F238E27FC236}">
                <a16:creationId xmlns:a16="http://schemas.microsoft.com/office/drawing/2014/main" id="{20C5CB3D-6D91-2E1B-32A3-51CCB8CBE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838389" y="3960817"/>
            <a:ext cx="34586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lenium IDE · Open source record and playback test automation for the web">
            <a:extLst>
              <a:ext uri="{FF2B5EF4-FFF2-40B4-BE49-F238E27FC236}">
                <a16:creationId xmlns:a16="http://schemas.microsoft.com/office/drawing/2014/main" id="{9F450243-E403-6AD3-1449-F8FF9A8E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39" y="3967583"/>
            <a:ext cx="346723" cy="3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0DF28DED-7DE8-B448-9822-8A7C568979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69" y="2886574"/>
            <a:ext cx="4135160" cy="16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iFest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Desenvolver um </a:t>
            </a:r>
            <a:r>
              <a:rPr lang="pt-BR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vendas, onde o usuário poderá pesquisar produtos, cadastrar-se, efetuar compras e verificar o histórico da conversa além de fornecer recomendações de produtos aos usuários.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BA118CA-ACBE-C540-8948-2F5FD315D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5090217"/>
            <a:ext cx="156063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">
            <a:extLst>
              <a:ext uri="{FF2B5EF4-FFF2-40B4-BE49-F238E27FC236}">
                <a16:creationId xmlns:a16="http://schemas.microsoft.com/office/drawing/2014/main" id="{724FE7CE-942A-D02E-4329-0AEDDF7D0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3187"/>
          <a:stretch/>
        </p:blipFill>
        <p:spPr>
          <a:xfrm>
            <a:off x="961562" y="2844790"/>
            <a:ext cx="3657600" cy="1257143"/>
          </a:xfrm>
          <a:prstGeom prst="rect">
            <a:avLst/>
          </a:prstGeom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C4D31AE9-774D-5944-2F18-71638B5F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86" y="417959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Git - Logo Downloads">
            <a:extLst>
              <a:ext uri="{FF2B5EF4-FFF2-40B4-BE49-F238E27FC236}">
                <a16:creationId xmlns:a16="http://schemas.microsoft.com/office/drawing/2014/main" id="{301CF697-3762-6AE8-57F6-E963F717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06" y="4158238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2">
            <a:extLst>
              <a:ext uri="{FF2B5EF4-FFF2-40B4-BE49-F238E27FC236}">
                <a16:creationId xmlns:a16="http://schemas.microsoft.com/office/drawing/2014/main" id="{D9A67729-804A-1DBB-A6AB-91D95EA8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4244" y="4203743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6834C635-C57C-DDA5-8469-A3E640B6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92" y="4160224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2" descr="Flask Logo PNG Transparent &amp; SVG Vector - Freebie Supply">
            <a:extLst>
              <a:ext uri="{FF2B5EF4-FFF2-40B4-BE49-F238E27FC236}">
                <a16:creationId xmlns:a16="http://schemas.microsoft.com/office/drawing/2014/main" id="{6A44CAF2-BD31-1A8E-AACE-C802EBA5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54" y="4179593"/>
            <a:ext cx="293415" cy="3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16A427D-1299-6B1B-DD53-7EEEE5FE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07" y="4179593"/>
            <a:ext cx="444927" cy="4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38B5BA1-9DBC-9078-A6D8-9082607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07" y="4247365"/>
            <a:ext cx="314642" cy="3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19 Mongodb Icons - Free in SVG, PNG, ICO - IconScout">
            <a:extLst>
              <a:ext uri="{FF2B5EF4-FFF2-40B4-BE49-F238E27FC236}">
                <a16:creationId xmlns:a16="http://schemas.microsoft.com/office/drawing/2014/main" id="{B0B764E0-E3E9-7177-B651-7811E8C9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387" y="4203743"/>
            <a:ext cx="420200" cy="4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Jira Logo, symbol, meaning, history, PNG, brand">
            <a:extLst>
              <a:ext uri="{FF2B5EF4-FFF2-40B4-BE49-F238E27FC236}">
                <a16:creationId xmlns:a16="http://schemas.microsoft.com/office/drawing/2014/main" id="{04CCC560-7534-0FD5-07B6-1E6843A95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734999" y="4174278"/>
            <a:ext cx="313190" cy="3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3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 destaque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Ícone">
            <a:extLst>
              <a:ext uri="{FF2B5EF4-FFF2-40B4-BE49-F238E27FC236}">
                <a16:creationId xmlns:a16="http://schemas.microsoft.com/office/drawing/2014/main" id="{724FE7CE-942A-D02E-4329-0AEDDF7D0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3187"/>
          <a:stretch/>
        </p:blipFill>
        <p:spPr>
          <a:xfrm>
            <a:off x="3651753" y="2793847"/>
            <a:ext cx="3657600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Contribuições</a:t>
            </a:r>
          </a:p>
        </p:txBody>
      </p:sp>
      <p:pic>
        <p:nvPicPr>
          <p:cNvPr id="5124" name="Picture 4" descr="LGPD - Lei Geral de Proteção de Dados Pessoais | Tecnologia | Blog Webde">
            <a:extLst>
              <a:ext uri="{FF2B5EF4-FFF2-40B4-BE49-F238E27FC236}">
                <a16:creationId xmlns:a16="http://schemas.microsoft.com/office/drawing/2014/main" id="{3AEDCB60-BE65-82E3-421D-1BF9BD745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0" b="2847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sz="1800" b="0" i="0" dirty="0">
                <a:effectLst/>
                <a:latin typeface="Arial" panose="020B0604020202020204" pitchFamily="34" charset="0"/>
              </a:rPr>
              <a:t>Art. 7, inciso I da LGPD, o tratamento de dados pessoais somente poderá ser realizado mediante o fornecimento de consentimento pelo titular.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rt. 8, inciso I da LGPD, as alterações no tratamento de dados pessoais exigem notificação ao titular dos dados e à ANPD.</a:t>
            </a:r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7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</a:t>
            </a:r>
          </a:p>
        </p:txBody>
      </p:sp>
      <p:pic>
        <p:nvPicPr>
          <p:cNvPr id="3" name="videoCompleto">
            <a:hlinkClick r:id="" action="ppaction://media"/>
            <a:extLst>
              <a:ext uri="{FF2B5EF4-FFF2-40B4-BE49-F238E27FC236}">
                <a16:creationId xmlns:a16="http://schemas.microsoft.com/office/drawing/2014/main" id="{B10D4975-1754-2CAE-CD3E-F4F53B977D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950" y="1825625"/>
            <a:ext cx="8164513" cy="4351338"/>
          </a:xfrm>
        </p:spPr>
      </p:pic>
    </p:spTree>
    <p:extLst>
      <p:ext uri="{BB962C8B-B14F-4D97-AF65-F5344CB8AC3E}">
        <p14:creationId xmlns:p14="http://schemas.microsoft.com/office/powerpoint/2010/main" val="2296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 Skill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035" y="183848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  <a:p>
            <a:endParaRPr lang="pt-BR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03007A8B-9DD1-5D54-59EF-441B4C438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r="50765"/>
          <a:stretch/>
        </p:blipFill>
        <p:spPr bwMode="auto">
          <a:xfrm>
            <a:off x="980661" y="1389157"/>
            <a:ext cx="4823791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4DC6FA84-611E-16FD-0645-4FFDB7334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91"/>
          <a:stretch/>
        </p:blipFill>
        <p:spPr bwMode="auto">
          <a:xfrm>
            <a:off x="5809957" y="1389157"/>
            <a:ext cx="4964364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12" descr="GitHub logo PNG transparent image download, size: 1150x465px">
            <a:extLst>
              <a:ext uri="{FF2B5EF4-FFF2-40B4-BE49-F238E27FC236}">
                <a16:creationId xmlns:a16="http://schemas.microsoft.com/office/drawing/2014/main" id="{9A5DE250-69E0-7C93-1B76-AE933F902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AutoShape 14" descr="GitHub logo PNG transparent image download, size: 1150x465px">
            <a:extLst>
              <a:ext uri="{FF2B5EF4-FFF2-40B4-BE49-F238E27FC236}">
                <a16:creationId xmlns:a16="http://schemas.microsoft.com/office/drawing/2014/main" id="{A9B10737-876D-6867-9631-A0C951C1D0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66247" y="3428999"/>
            <a:ext cx="3234553" cy="32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AutoShape 16" descr="GitHub logo PNG transparent image download, size: 1150x465px">
            <a:extLst>
              <a:ext uri="{FF2B5EF4-FFF2-40B4-BE49-F238E27FC236}">
                <a16:creationId xmlns:a16="http://schemas.microsoft.com/office/drawing/2014/main" id="{9B879C6C-F52F-E096-758C-77167548B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E37E1B22-BB61-CB8A-810F-7BF06CE0D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34944"/>
          <a:stretch/>
        </p:blipFill>
        <p:spPr bwMode="auto">
          <a:xfrm>
            <a:off x="1234086" y="-2457584"/>
            <a:ext cx="18631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6" name="Picture 42">
            <a:extLst>
              <a:ext uri="{FF2B5EF4-FFF2-40B4-BE49-F238E27FC236}">
                <a16:creationId xmlns:a16="http://schemas.microsoft.com/office/drawing/2014/main" id="{6B25FF9A-05EC-BD7A-CD66-A553D730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81535" y="4458555"/>
            <a:ext cx="679738" cy="5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6" name="Picture 52" descr="Flask Logo PNG Transparent &amp; SVG Vector - Freebie Supply">
            <a:extLst>
              <a:ext uri="{FF2B5EF4-FFF2-40B4-BE49-F238E27FC236}">
                <a16:creationId xmlns:a16="http://schemas.microsoft.com/office/drawing/2014/main" id="{4ADB1170-5317-0CE4-0F3B-A8187BC7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34" y="2905147"/>
            <a:ext cx="512559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6D59947-F2FE-80EA-74D9-4DE46C3C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66" y="2294213"/>
            <a:ext cx="601162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9 Mongodb Icons - Free in SVG, PNG, ICO - IconScout">
            <a:extLst>
              <a:ext uri="{FF2B5EF4-FFF2-40B4-BE49-F238E27FC236}">
                <a16:creationId xmlns:a16="http://schemas.microsoft.com/office/drawing/2014/main" id="{72B0C373-961E-9A6B-346C-A78C8518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9" y="1567832"/>
            <a:ext cx="746916" cy="7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28F8C28-9A72-7C17-1818-385D462E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06" y="3736608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Github Logo - Free social media icons">
            <a:extLst>
              <a:ext uri="{FF2B5EF4-FFF2-40B4-BE49-F238E27FC236}">
                <a16:creationId xmlns:a16="http://schemas.microsoft.com/office/drawing/2014/main" id="{FA20CF10-9AAA-DEAC-607D-1E13D80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12" y="5095540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Git - Logo Downloads">
            <a:extLst>
              <a:ext uri="{FF2B5EF4-FFF2-40B4-BE49-F238E27FC236}">
                <a16:creationId xmlns:a16="http://schemas.microsoft.com/office/drawing/2014/main" id="{DE05DA38-50DD-725E-4996-C27964A6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46" y="5571518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Jira Logo, symbol, meaning, history, PNG, brand">
            <a:extLst>
              <a:ext uri="{FF2B5EF4-FFF2-40B4-BE49-F238E27FC236}">
                <a16:creationId xmlns:a16="http://schemas.microsoft.com/office/drawing/2014/main" id="{209480E8-B7EE-5E7F-A3C0-C300E503D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4614213" y="5883321"/>
            <a:ext cx="489362" cy="48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39FFDFA0-B838-9D5C-3BB0-B62BFE41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43" y="1845496"/>
            <a:ext cx="557498" cy="5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3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 Skill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03007A8B-9DD1-5D54-59EF-441B4C438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6"/>
          <a:stretch/>
        </p:blipFill>
        <p:spPr bwMode="auto">
          <a:xfrm>
            <a:off x="5830957" y="1389157"/>
            <a:ext cx="4943364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E030FA-11C6-A26E-FEA5-0CC98EBBAD31}"/>
              </a:ext>
            </a:extLst>
          </p:cNvPr>
          <p:cNvSpPr txBox="1"/>
          <p:nvPr/>
        </p:nvSpPr>
        <p:spPr>
          <a:xfrm>
            <a:off x="7436833" y="1535783"/>
            <a:ext cx="239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2C0FB6-B0C6-8B8E-4D1A-942D8A23F940}"/>
              </a:ext>
            </a:extLst>
          </p:cNvPr>
          <p:cNvSpPr txBox="1"/>
          <p:nvPr/>
        </p:nvSpPr>
        <p:spPr>
          <a:xfrm>
            <a:off x="7882960" y="208557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</a:p>
        </p:txBody>
      </p:sp>
      <p:pic>
        <p:nvPicPr>
          <p:cNvPr id="7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22E46691-0553-FABA-754A-9B161AF8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1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" r="50900"/>
          <a:stretch/>
        </p:blipFill>
        <p:spPr bwMode="auto">
          <a:xfrm>
            <a:off x="1007165" y="1389157"/>
            <a:ext cx="4810539" cy="499286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A3037FB-E2C7-AA14-9553-EDAB52C3EDD5}"/>
              </a:ext>
            </a:extLst>
          </p:cNvPr>
          <p:cNvSpPr txBox="1"/>
          <p:nvPr/>
        </p:nvSpPr>
        <p:spPr>
          <a:xfrm>
            <a:off x="7685449" y="26471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60AAF-BC5C-0F64-3DB0-3985105506A4}"/>
              </a:ext>
            </a:extLst>
          </p:cNvPr>
          <p:cNvSpPr txBox="1"/>
          <p:nvPr/>
        </p:nvSpPr>
        <p:spPr>
          <a:xfrm>
            <a:off x="7363048" y="518613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emocional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F66254-16CB-BFD6-85AE-32AB76880125}"/>
              </a:ext>
            </a:extLst>
          </p:cNvPr>
          <p:cNvSpPr txBox="1"/>
          <p:nvPr/>
        </p:nvSpPr>
        <p:spPr>
          <a:xfrm>
            <a:off x="7768805" y="418148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Resiliência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F3FF92-9F55-F1FB-12E7-01F66E5AB2D5}"/>
              </a:ext>
            </a:extLst>
          </p:cNvPr>
          <p:cNvSpPr txBox="1"/>
          <p:nvPr/>
        </p:nvSpPr>
        <p:spPr>
          <a:xfrm>
            <a:off x="7566655" y="4656676"/>
            <a:ext cx="2227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em equipe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A3DF122-2ACC-19F9-B2C2-D337BAC57AC4}"/>
              </a:ext>
            </a:extLst>
          </p:cNvPr>
          <p:cNvSpPr txBox="1"/>
          <p:nvPr/>
        </p:nvSpPr>
        <p:spPr>
          <a:xfrm>
            <a:off x="6992951" y="563295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Pensamento crítico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D7A328-7935-B253-4F62-2592579A6AB2}"/>
              </a:ext>
            </a:extLst>
          </p:cNvPr>
          <p:cNvSpPr txBox="1"/>
          <p:nvPr/>
        </p:nvSpPr>
        <p:spPr>
          <a:xfrm>
            <a:off x="8236296" y="368260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Proatividade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1D3C8BC-8C16-1790-DD70-BE2F2E2DA06D}"/>
              </a:ext>
            </a:extLst>
          </p:cNvPr>
          <p:cNvSpPr txBox="1"/>
          <p:nvPr/>
        </p:nvSpPr>
        <p:spPr>
          <a:xfrm>
            <a:off x="8236296" y="32179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Liderança</a:t>
            </a:r>
          </a:p>
        </p:txBody>
      </p:sp>
    </p:spTree>
    <p:extLst>
      <p:ext uri="{BB962C8B-B14F-4D97-AF65-F5344CB8AC3E}">
        <p14:creationId xmlns:p14="http://schemas.microsoft.com/office/powerpoint/2010/main" val="25552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pt-BR" sz="3600" dirty="0"/>
              <a:t>Considerações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661F1B-2827-BCC7-7D5F-416DF211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2286001"/>
            <a:ext cx="5324475" cy="3919538"/>
          </a:xfrm>
        </p:spPr>
        <p:txBody>
          <a:bodyPr anchor="t">
            <a:norm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Tecnologias de mercado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Teoria de sala aplicada na prática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Melhoria constante na metodologia de API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Limitar para 3 integrantes o 1º projeto mediante a programação em blocos</a:t>
            </a:r>
          </a:p>
          <a:p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Realocar a matéria de Fundamentos de Gestão para o 2º semestre</a:t>
            </a:r>
          </a:p>
        </p:txBody>
      </p:sp>
      <p:pic>
        <p:nvPicPr>
          <p:cNvPr id="8" name="Imagem 7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F3D1B1C0-DD33-05C3-2F9A-6329FA3B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4" b="16173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5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Obrigada!</a:t>
            </a:r>
          </a:p>
        </p:txBody>
      </p:sp>
      <p:pic>
        <p:nvPicPr>
          <p:cNvPr id="25" name="Imagem 2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4BA654C0-E8DF-A11B-26CE-515495CA2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Gmail Logo – PNG e Vetor – Download de Logo">
            <a:extLst>
              <a:ext uri="{FF2B5EF4-FFF2-40B4-BE49-F238E27FC236}">
                <a16:creationId xmlns:a16="http://schemas.microsoft.com/office/drawing/2014/main" id="{EA747526-6B41-8F3A-3AA8-7F8ECCBDC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7742" y="3801005"/>
            <a:ext cx="453456" cy="34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nkedin logo png, Linkedin icon transparent png 18930587 PNG">
            <a:extLst>
              <a:ext uri="{FF2B5EF4-FFF2-40B4-BE49-F238E27FC236}">
                <a16:creationId xmlns:a16="http://schemas.microsoft.com/office/drawing/2014/main" id="{59C364DC-49E0-6404-3A64-0F4710309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2378" r="10997" b="15989"/>
          <a:stretch/>
        </p:blipFill>
        <p:spPr bwMode="auto">
          <a:xfrm>
            <a:off x="5239338" y="4356649"/>
            <a:ext cx="597256" cy="5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Github Logo - Free social media icons">
            <a:extLst>
              <a:ext uri="{FF2B5EF4-FFF2-40B4-BE49-F238E27FC236}">
                <a16:creationId xmlns:a16="http://schemas.microsoft.com/office/drawing/2014/main" id="{6EA13822-4D08-4618-EAA4-B5045185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8" y="5082070"/>
            <a:ext cx="509986" cy="5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C7D687E-567D-9DD5-74B1-DBEEFDA81D81}"/>
              </a:ext>
            </a:extLst>
          </p:cNvPr>
          <p:cNvSpPr txBox="1"/>
          <p:nvPr/>
        </p:nvSpPr>
        <p:spPr>
          <a:xfrm>
            <a:off x="5855562" y="5152397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https://github.com/alexiakarine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284AD0-E856-DAE0-3E63-20A06F57842E}"/>
              </a:ext>
            </a:extLst>
          </p:cNvPr>
          <p:cNvSpPr txBox="1"/>
          <p:nvPr/>
        </p:nvSpPr>
        <p:spPr>
          <a:xfrm>
            <a:off x="5878630" y="3844591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alexiakarine18@gmail.com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B04233-99CD-9A31-8804-7E52FA2BCCF7}"/>
              </a:ext>
            </a:extLst>
          </p:cNvPr>
          <p:cNvSpPr txBox="1"/>
          <p:nvPr/>
        </p:nvSpPr>
        <p:spPr>
          <a:xfrm>
            <a:off x="5833389" y="4436636"/>
            <a:ext cx="614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https://www.linkedin.com/in/alexia-karine-silva-5b0a79116/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EB32478-0B9F-E095-2D32-EA3B2279B569}"/>
              </a:ext>
            </a:extLst>
          </p:cNvPr>
          <p:cNvSpPr txBox="1"/>
          <p:nvPr/>
        </p:nvSpPr>
        <p:spPr>
          <a:xfrm>
            <a:off x="4827480" y="2782669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“O impossível existe até que alguém duvide dele e prove o contrário.”</a:t>
            </a:r>
            <a:b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	- Arthur C. Clarke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6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 descr="Mulher com cabelos longos&#10;&#10;Descrição gerada automaticamente">
            <a:extLst>
              <a:ext uri="{FF2B5EF4-FFF2-40B4-BE49-F238E27FC236}">
                <a16:creationId xmlns:a16="http://schemas.microsoft.com/office/drawing/2014/main" id="{5F8423C8-9F23-E557-AFD5-00731651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61" y="1871589"/>
            <a:ext cx="3114822" cy="31148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2358E49-6365-BC2E-086D-4A1056543469}"/>
              </a:ext>
            </a:extLst>
          </p:cNvPr>
          <p:cNvSpPr txBox="1"/>
          <p:nvPr/>
        </p:nvSpPr>
        <p:spPr>
          <a:xfrm>
            <a:off x="1901661" y="5167311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Alexia Karine Silva dos Santos</a:t>
            </a:r>
          </a:p>
          <a:p>
            <a:pPr algn="ctr"/>
            <a:r>
              <a:rPr lang="pt-BR" dirty="0"/>
              <a:t>Aluno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2D71314-1162-93C5-63D6-DAE8F2938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4" y="1871589"/>
            <a:ext cx="3114822" cy="31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8EB32B-DE57-DE95-CC02-E350CD1A1F77}"/>
              </a:ext>
            </a:extLst>
          </p:cNvPr>
          <p:cNvSpPr txBox="1"/>
          <p:nvPr/>
        </p:nvSpPr>
        <p:spPr>
          <a:xfrm>
            <a:off x="6625654" y="5167312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Emanuel Mineda Carneiro</a:t>
            </a:r>
          </a:p>
          <a:p>
            <a:pPr algn="ctr"/>
            <a:r>
              <a:rPr lang="pt-BR" dirty="0"/>
              <a:t>Orientador</a:t>
            </a:r>
          </a:p>
        </p:txBody>
      </p:sp>
    </p:spTree>
    <p:extLst>
      <p:ext uri="{BB962C8B-B14F-4D97-AF65-F5344CB8AC3E}">
        <p14:creationId xmlns:p14="http://schemas.microsoft.com/office/powerpoint/2010/main" val="177328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68F178-56B1-6B8E-72AA-DDF041692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60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85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Carreira profissional</a:t>
            </a:r>
          </a:p>
        </p:txBody>
      </p:sp>
      <p:pic>
        <p:nvPicPr>
          <p:cNvPr id="3" name="Picture 2" descr="Educacross - Bett Brasil | Transformando a Educação">
            <a:extLst>
              <a:ext uri="{FF2B5EF4-FFF2-40B4-BE49-F238E27FC236}">
                <a16:creationId xmlns:a16="http://schemas.microsoft.com/office/drawing/2014/main" id="{307594FB-A03C-052F-652D-E11E9F06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996" y="2147761"/>
            <a:ext cx="2114841" cy="21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etSoft - Parque Tecnológico São José dos Campos">
            <a:extLst>
              <a:ext uri="{FF2B5EF4-FFF2-40B4-BE49-F238E27FC236}">
                <a16:creationId xmlns:a16="http://schemas.microsoft.com/office/drawing/2014/main" id="{3572649C-425A-08F6-D8C5-5A4BD4713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r="-494" b="32622"/>
          <a:stretch/>
        </p:blipFill>
        <p:spPr bwMode="auto">
          <a:xfrm>
            <a:off x="5593054" y="2665606"/>
            <a:ext cx="3421989" cy="117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eMaria - Soluções para cartórios!">
            <a:extLst>
              <a:ext uri="{FF2B5EF4-FFF2-40B4-BE49-F238E27FC236}">
                <a16:creationId xmlns:a16="http://schemas.microsoft.com/office/drawing/2014/main" id="{A0499D24-451E-A36D-851F-03D71171F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12540"/>
          <a:stretch/>
        </p:blipFill>
        <p:spPr bwMode="auto">
          <a:xfrm>
            <a:off x="1089990" y="2466913"/>
            <a:ext cx="1842609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1D60A4-5CB3-A1D3-48F2-0ECA3D0D4791}"/>
              </a:ext>
            </a:extLst>
          </p:cNvPr>
          <p:cNvSpPr txBox="1"/>
          <p:nvPr/>
        </p:nvSpPr>
        <p:spPr>
          <a:xfrm>
            <a:off x="1129860" y="402100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Suporte técnico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meses</a:t>
            </a:r>
          </a:p>
        </p:txBody>
      </p:sp>
      <p:pic>
        <p:nvPicPr>
          <p:cNvPr id="16" name="Picture 6" descr="DeMaria - Soluções para cartórios!">
            <a:extLst>
              <a:ext uri="{FF2B5EF4-FFF2-40B4-BE49-F238E27FC236}">
                <a16:creationId xmlns:a16="http://schemas.microsoft.com/office/drawing/2014/main" id="{B7CC96A9-C725-1B23-9C5D-7052ACBC0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12540"/>
          <a:stretch/>
        </p:blipFill>
        <p:spPr bwMode="auto">
          <a:xfrm>
            <a:off x="3341522" y="2464365"/>
            <a:ext cx="1842609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5026D7-3CFC-7736-6897-17BA0A026A6E}"/>
              </a:ext>
            </a:extLst>
          </p:cNvPr>
          <p:cNvSpPr txBox="1"/>
          <p:nvPr/>
        </p:nvSpPr>
        <p:spPr>
          <a:xfrm>
            <a:off x="3347483" y="400129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Auxiliar de teste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anos e 9 meses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062DD61-9EA2-5F1E-7CEB-AC3C26D6FC5A}"/>
              </a:ext>
            </a:extLst>
          </p:cNvPr>
          <p:cNvSpPr txBox="1"/>
          <p:nvPr/>
        </p:nvSpPr>
        <p:spPr>
          <a:xfrm>
            <a:off x="6108848" y="4021006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Analista de qualidade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meses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DEB21B-3E85-AAFD-120F-4BBF8D6AAC12}"/>
              </a:ext>
            </a:extLst>
          </p:cNvPr>
          <p:cNvSpPr txBox="1"/>
          <p:nvPr/>
        </p:nvSpPr>
        <p:spPr>
          <a:xfrm>
            <a:off x="8958219" y="4021006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Analista de qualidade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Atual</a:t>
            </a:r>
          </a:p>
        </p:txBody>
      </p:sp>
    </p:spTree>
    <p:extLst>
      <p:ext uri="{BB962C8B-B14F-4D97-AF65-F5344CB8AC3E}">
        <p14:creationId xmlns:p14="http://schemas.microsoft.com/office/powerpoint/2010/main" val="25929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Carreira acadêmica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358E49-6365-BC2E-086D-4A1056543469}"/>
              </a:ext>
            </a:extLst>
          </p:cNvPr>
          <p:cNvSpPr txBox="1"/>
          <p:nvPr/>
        </p:nvSpPr>
        <p:spPr>
          <a:xfrm>
            <a:off x="1349151" y="4364876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Automação Industrial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pic>
        <p:nvPicPr>
          <p:cNvPr id="5124" name="Picture 4" descr="Catálogo de Cursos do IFSP">
            <a:extLst>
              <a:ext uri="{FF2B5EF4-FFF2-40B4-BE49-F238E27FC236}">
                <a16:creationId xmlns:a16="http://schemas.microsoft.com/office/drawing/2014/main" id="{F0BA589E-95FB-A5AB-9BCA-3B80DBAD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11" y="2322169"/>
            <a:ext cx="1749212" cy="20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tec SJC">
            <a:extLst>
              <a:ext uri="{FF2B5EF4-FFF2-40B4-BE49-F238E27FC236}">
                <a16:creationId xmlns:a16="http://schemas.microsoft.com/office/drawing/2014/main" id="{0C8D13C1-D00D-322D-8A83-A1107637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34" y="2766993"/>
            <a:ext cx="2101842" cy="132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25A3C30-12E5-56D6-E66B-C7AAD499D94C}"/>
              </a:ext>
            </a:extLst>
          </p:cNvPr>
          <p:cNvSpPr txBox="1"/>
          <p:nvPr/>
        </p:nvSpPr>
        <p:spPr>
          <a:xfrm>
            <a:off x="4479234" y="4364875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pic>
        <p:nvPicPr>
          <p:cNvPr id="6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4C736970-D1E3-AC7C-76ED-C144ED11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068" y="2826198"/>
            <a:ext cx="2308006" cy="110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C9443B-D3FC-EE9E-6F7D-5CBAE69EC95A}"/>
              </a:ext>
            </a:extLst>
          </p:cNvPr>
          <p:cNvSpPr txBox="1"/>
          <p:nvPr/>
        </p:nvSpPr>
        <p:spPr>
          <a:xfrm>
            <a:off x="7394788" y="4364875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6971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365125"/>
            <a:ext cx="10810461" cy="1325563"/>
          </a:xfrm>
        </p:spPr>
        <p:txBody>
          <a:bodyPr>
            <a:normAutofit/>
          </a:bodyPr>
          <a:lstStyle/>
          <a:p>
            <a:r>
              <a:rPr lang="pt-BR" sz="3600" dirty="0"/>
              <a:t>Histórico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/>
              <a:t>de Aprendizagem por Projetos Integrados(APIs)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cs typeface="Arial" panose="020B0604020202020204" pitchFamily="34" charset="0"/>
              </a:rPr>
              <a:t>Vai de Van</a:t>
            </a: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Gerenciamento de rotinas relacionadas ao transporte fretado, tanto no âmbito escolar, como no profissional.</a:t>
            </a: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857D208F-52C9-C21C-BCE6-BB4BAD6A2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4852710"/>
            <a:ext cx="1560633" cy="2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rebase Logo transparent PNG - StickPNG">
            <a:extLst>
              <a:ext uri="{FF2B5EF4-FFF2-40B4-BE49-F238E27FC236}">
                <a16:creationId xmlns:a16="http://schemas.microsoft.com/office/drawing/2014/main" id="{DC1F7D8F-621D-4BC8-4415-02EFF71B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648" y="3905284"/>
            <a:ext cx="261274" cy="35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94A57A45-9F32-C3FE-D292-E29D6ED6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36" y="3938493"/>
            <a:ext cx="578542" cy="3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43F9A-DD2E-552C-97B6-54CC3EBF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08" y="2612259"/>
            <a:ext cx="1723475" cy="1651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cs typeface="Arial" panose="020B0604020202020204" pitchFamily="34" charset="0"/>
              </a:rPr>
              <a:t>ConsultCAR</a:t>
            </a: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Importação, armazenamento e visualização de dados do Sistema Nacional de Cadastro Ambiental Rural.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D1DBBC-AD9B-84EA-AC94-2871A37C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50" y="4732452"/>
            <a:ext cx="22288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Trello - ícones de logotipo grátis">
            <a:extLst>
              <a:ext uri="{FF2B5EF4-FFF2-40B4-BE49-F238E27FC236}">
                <a16:creationId xmlns:a16="http://schemas.microsoft.com/office/drawing/2014/main" id="{C761F322-59F0-A150-F115-1B494316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125" y="3990635"/>
            <a:ext cx="261817" cy="2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>
            <a:extLst>
              <a:ext uri="{FF2B5EF4-FFF2-40B4-BE49-F238E27FC236}">
                <a16:creationId xmlns:a16="http://schemas.microsoft.com/office/drawing/2014/main" id="{1CAC851D-078B-A251-A98C-3596034E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735" y="3959604"/>
            <a:ext cx="314642" cy="3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Github Logo - Free social media icons">
            <a:extLst>
              <a:ext uri="{FF2B5EF4-FFF2-40B4-BE49-F238E27FC236}">
                <a16:creationId xmlns:a16="http://schemas.microsoft.com/office/drawing/2014/main" id="{D73E348F-642A-01CA-1F31-7A55556E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63" y="395960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Git - Logo Downloads">
            <a:extLst>
              <a:ext uri="{FF2B5EF4-FFF2-40B4-BE49-F238E27FC236}">
                <a16:creationId xmlns:a16="http://schemas.microsoft.com/office/drawing/2014/main" id="{5ADCE495-A5EE-3A84-0162-2341731F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94" y="395960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049B7-3B56-0778-3B78-61412A19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48" y="2505730"/>
            <a:ext cx="1923479" cy="18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2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4574440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ScrumCloud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4574440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Realização de cerimônias de Planning 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aplicadas na metodologia SCRUM de forma remota.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A5ABC7F-5D5B-FC05-2453-FA0D33FD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40" y="2299858"/>
            <a:ext cx="2258283" cy="22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01BED4-01E5-213D-F37D-9B40DEE5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58" y="5110822"/>
            <a:ext cx="1511021" cy="79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6" descr="mysql-logo-png-transparent ⋆ Altyra - Desenvolvimento de Software">
            <a:extLst>
              <a:ext uri="{FF2B5EF4-FFF2-40B4-BE49-F238E27FC236}">
                <a16:creationId xmlns:a16="http://schemas.microsoft.com/office/drawing/2014/main" id="{BB8D5397-D29C-0426-55DB-210A4A28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5"/>
          <a:stretch/>
        </p:blipFill>
        <p:spPr bwMode="auto">
          <a:xfrm>
            <a:off x="4796887" y="3854649"/>
            <a:ext cx="852516" cy="5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7AB811F1-B376-C1E8-92E6-20079E31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53" y="3959127"/>
            <a:ext cx="397595" cy="3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Logotipo Java PNG transparente - StickPNG">
            <a:extLst>
              <a:ext uri="{FF2B5EF4-FFF2-40B4-BE49-F238E27FC236}">
                <a16:creationId xmlns:a16="http://schemas.microsoft.com/office/drawing/2014/main" id="{21CA5F1C-A93C-F6E4-361A-8D4005BF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00" y="3802171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Getting Started With React.js — Part 1 | by Siddhant Varma | Better  Programming">
            <a:extLst>
              <a:ext uri="{FF2B5EF4-FFF2-40B4-BE49-F238E27FC236}">
                <a16:creationId xmlns:a16="http://schemas.microsoft.com/office/drawing/2014/main" id="{7D3C2E24-F002-C4EA-D9DC-CC914C22F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r="15855"/>
          <a:stretch/>
        </p:blipFill>
        <p:spPr bwMode="auto">
          <a:xfrm>
            <a:off x="5556602" y="3907009"/>
            <a:ext cx="497594" cy="5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5CE38AE-464F-CC4F-2815-25D8CAAF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42" y="3959128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Github Logo - Free social media icons">
            <a:extLst>
              <a:ext uri="{FF2B5EF4-FFF2-40B4-BE49-F238E27FC236}">
                <a16:creationId xmlns:a16="http://schemas.microsoft.com/office/drawing/2014/main" id="{D361B45A-778A-F6B8-1750-5BCE4997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86" y="4002754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Git - Logo Downloads">
            <a:extLst>
              <a:ext uri="{FF2B5EF4-FFF2-40B4-BE49-F238E27FC236}">
                <a16:creationId xmlns:a16="http://schemas.microsoft.com/office/drawing/2014/main" id="{0931DC01-AA28-E185-3F95-DED9ECF5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17" y="4002754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7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HeyAlexia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Auxiliar na tomada de decisões dos gerentes e diretores com relação a campanhas e compras de determinados produtos.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C16DB-CA57-8C22-8AFB-7E6032A85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4" t="11616" r="18414" b="14209"/>
          <a:stretch/>
        </p:blipFill>
        <p:spPr bwMode="auto">
          <a:xfrm>
            <a:off x="1670670" y="2444989"/>
            <a:ext cx="2178786" cy="21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6D5819-64C3-D882-03D1-FA90A77B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075" y="4864356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537E9AA-385B-6147-8C55-E8D8B47BF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34944"/>
          <a:stretch/>
        </p:blipFill>
        <p:spPr bwMode="auto">
          <a:xfrm>
            <a:off x="5330166" y="4053322"/>
            <a:ext cx="1113139" cy="27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38D36D48-46F1-FC04-43FE-703D10580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43" y="3960438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Git - Logo Downloads">
            <a:extLst>
              <a:ext uri="{FF2B5EF4-FFF2-40B4-BE49-F238E27FC236}">
                <a16:creationId xmlns:a16="http://schemas.microsoft.com/office/drawing/2014/main" id="{1953921A-1512-1008-6CC8-0E001EDC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55" y="3951511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04DE8193-DC22-85C7-6C4E-9AE26E01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49" y="3960438"/>
            <a:ext cx="360850" cy="3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Logotipo Java PNG transparente - StickPNG">
            <a:extLst>
              <a:ext uri="{FF2B5EF4-FFF2-40B4-BE49-F238E27FC236}">
                <a16:creationId xmlns:a16="http://schemas.microsoft.com/office/drawing/2014/main" id="{841251E9-36E8-F9CB-B003-7FE39AA5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8" y="3789098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>
            <a:extLst>
              <a:ext uri="{FF2B5EF4-FFF2-40B4-BE49-F238E27FC236}">
                <a16:creationId xmlns:a16="http://schemas.microsoft.com/office/drawing/2014/main" id="{C9C856BA-C5E6-E1FA-C3DF-4BCCE41E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420" y="3996972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Jira Logo, symbol, meaning, history, PNG, brand">
            <a:extLst>
              <a:ext uri="{FF2B5EF4-FFF2-40B4-BE49-F238E27FC236}">
                <a16:creationId xmlns:a16="http://schemas.microsoft.com/office/drawing/2014/main" id="{F2457990-8A4C-F28A-7CB6-3B058AA9E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814387" y="3947186"/>
            <a:ext cx="374509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81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211A2711DC1458602C4860F5635E0" ma:contentTypeVersion="11" ma:contentTypeDescription="Create a new document." ma:contentTypeScope="" ma:versionID="667c965cdbfa1a346d4878bacd221efb">
  <xsd:schema xmlns:xsd="http://www.w3.org/2001/XMLSchema" xmlns:xs="http://www.w3.org/2001/XMLSchema" xmlns:p="http://schemas.microsoft.com/office/2006/metadata/properties" xmlns:ns3="8bb60628-a5cb-4b01-9df6-bf712c52215b" xmlns:ns4="21645c41-279a-4a42-b03c-aa831091f525" targetNamespace="http://schemas.microsoft.com/office/2006/metadata/properties" ma:root="true" ma:fieldsID="22aea1cd9f3f727cf471a0692ddea908" ns3:_="" ns4:_="">
    <xsd:import namespace="8bb60628-a5cb-4b01-9df6-bf712c52215b"/>
    <xsd:import namespace="21645c41-279a-4a42-b03c-aa831091f5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60628-a5cb-4b01-9df6-bf712c5221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45c41-279a-4a42-b03c-aa831091f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1645c41-279a-4a42-b03c-aa831091f525" xsi:nil="true"/>
  </documentManagement>
</p:properties>
</file>

<file path=customXml/itemProps1.xml><?xml version="1.0" encoding="utf-8"?>
<ds:datastoreItem xmlns:ds="http://schemas.openxmlformats.org/officeDocument/2006/customXml" ds:itemID="{4E6D7558-BE46-4A01-8CF8-C3798B16DB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446C5-3324-41A4-AEAC-3F3E393C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b60628-a5cb-4b01-9df6-bf712c52215b"/>
    <ds:schemaRef ds:uri="21645c41-279a-4a42-b03c-aa831091f5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8C10C1-FBFF-47DF-9B77-25F0052EAA0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21645c41-279a-4a42-b03c-aa831091f525"/>
    <ds:schemaRef ds:uri="8bb60628-a5cb-4b01-9df6-bf712c52215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20532</TotalTime>
  <Words>374</Words>
  <Application>Microsoft Office PowerPoint</Application>
  <PresentationFormat>Widescreen</PresentationFormat>
  <Paragraphs>88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de portfólio</vt:lpstr>
      <vt:lpstr>Apresentação</vt:lpstr>
      <vt:lpstr>Cronograma</vt:lpstr>
      <vt:lpstr>Carreira profissional</vt:lpstr>
      <vt:lpstr>Carreira acadêmica</vt:lpstr>
      <vt:lpstr>Histórico de Aprendizagem por Projetos Integrados(APIs)</vt:lpstr>
      <vt:lpstr>Histórico de APIs</vt:lpstr>
      <vt:lpstr>Histórico de APIs</vt:lpstr>
      <vt:lpstr>Histórico de APIs</vt:lpstr>
      <vt:lpstr>Histórico de APIs</vt:lpstr>
      <vt:lpstr>Histórico de APIs</vt:lpstr>
      <vt:lpstr>API destaque</vt:lpstr>
      <vt:lpstr>Contribuições</vt:lpstr>
      <vt:lpstr>Demonstração</vt:lpstr>
      <vt:lpstr>Hard Skill</vt:lpstr>
      <vt:lpstr>Soft Skill</vt:lpstr>
      <vt:lpstr>Considerações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portfólio</dc:title>
  <dc:creator>ALEXIA KARINE SILVA DOS SANTOS</dc:creator>
  <cp:lastModifiedBy>ALEXIA KARINE SILVA DOS SANTOS</cp:lastModifiedBy>
  <cp:revision>11</cp:revision>
  <dcterms:created xsi:type="dcterms:W3CDTF">2023-05-31T23:49:51Z</dcterms:created>
  <dcterms:modified xsi:type="dcterms:W3CDTF">2023-06-21T17:25:57Z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0x0101008E7211A2711DC1458602C4860F5635E0</vt:lpwstr>
  </property>
</Properties>
</file>